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9" r:id="rId6"/>
    <p:sldId id="261" r:id="rId7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40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85800" y="1052513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4400" kern="1200" dirty="0">
                <a:latin typeface="+mj-lt"/>
                <a:ea typeface="+mj-ea"/>
                <a:cs typeface="+mj-cs"/>
              </a:rPr>
              <a:t>封面</a:t>
            </a:r>
            <a:endParaRPr lang="zh-CN" altLang="zh-CN" sz="44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1371600" y="2924175"/>
            <a:ext cx="6400800" cy="2376488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3200" kern="1200" dirty="0">
                <a:latin typeface="+mn-lt"/>
                <a:ea typeface="+mn-ea"/>
                <a:cs typeface="+mn-cs"/>
              </a:rPr>
              <a:t>此处要求呈现项目名称、项目成员、项目指导教师等信息，必须与项目申报时信息一致</a:t>
            </a:r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第一部分（</a:t>
            </a:r>
            <a:r>
              <a:rPr lang="en-US" altLang="zh-CN" dirty="0"/>
              <a:t>2-3</a:t>
            </a:r>
            <a:r>
              <a:rPr lang="zh-CN" altLang="en-US" dirty="0"/>
              <a:t>页）</a:t>
            </a:r>
            <a:endParaRPr lang="zh-CN" altLang="en-US" dirty="0"/>
          </a:p>
        </p:txBody>
      </p:sp>
      <p:sp>
        <p:nvSpPr>
          <p:cNvPr id="3075" name="Rectangle 3"/>
          <p:cNvSpPr txBox="1"/>
          <p:nvPr/>
        </p:nvSpPr>
        <p:spPr>
          <a:xfrm>
            <a:off x="1371600" y="1700213"/>
            <a:ext cx="6400800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介绍项目主要研究内容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项目创新点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项目实验结果、研究结论或产生的效益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第二部分（</a:t>
            </a:r>
            <a:r>
              <a:rPr lang="en-US" altLang="zh-CN" dirty="0"/>
              <a:t>1-2</a:t>
            </a:r>
            <a:r>
              <a:rPr lang="zh-CN" altLang="en-US" dirty="0"/>
              <a:t>页）</a:t>
            </a:r>
            <a:endParaRPr lang="zh-CN" altLang="en-US" dirty="0"/>
          </a:p>
        </p:txBody>
      </p:sp>
      <p:sp>
        <p:nvSpPr>
          <p:cNvPr id="4099" name="Rectangle 3"/>
          <p:cNvSpPr txBox="1"/>
          <p:nvPr/>
        </p:nvSpPr>
        <p:spPr>
          <a:xfrm>
            <a:off x="1371600" y="1700213"/>
            <a:ext cx="6400800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介绍项目成员在项目中的主要完成工作，即项目哪些部分是学生完成的（体现学生的工作量）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第三部分（</a:t>
            </a:r>
            <a:r>
              <a:rPr lang="en-US" altLang="zh-CN" dirty="0"/>
              <a:t>2-3</a:t>
            </a:r>
            <a:r>
              <a:rPr lang="zh-CN" altLang="en-US" dirty="0"/>
              <a:t>页）</a:t>
            </a:r>
            <a:endParaRPr lang="zh-CN" altLang="en-US" dirty="0"/>
          </a:p>
        </p:txBody>
      </p:sp>
      <p:sp>
        <p:nvSpPr>
          <p:cNvPr id="5123" name="Rectangle 3"/>
          <p:cNvSpPr txBox="1"/>
          <p:nvPr/>
        </p:nvSpPr>
        <p:spPr>
          <a:xfrm>
            <a:off x="1371600" y="1700213"/>
            <a:ext cx="6400800" cy="475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介绍项目取得的成果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包括但不限于作品实物照片、专利证书，软件图片，软著证书，论文录用证明及其他成果材料（需要标注成果取得进度，如投稿中或已授权，已录用等）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第四部分（可选）</a:t>
            </a:r>
            <a:endParaRPr lang="zh-CN" altLang="en-US" dirty="0"/>
          </a:p>
        </p:txBody>
      </p:sp>
      <p:sp>
        <p:nvSpPr>
          <p:cNvPr id="6147" name="Rectangle 3"/>
          <p:cNvSpPr txBox="1"/>
          <p:nvPr/>
        </p:nvSpPr>
        <p:spPr>
          <a:xfrm>
            <a:off x="1371600" y="1700213"/>
            <a:ext cx="6400800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若项目有实物作品或软件</a:t>
            </a:r>
            <a:r>
              <a:rPr lang="en-US" altLang="zh-CN" sz="3200" dirty="0">
                <a:latin typeface="Arial" panose="020B0604020202020204" pitchFamily="34" charset="0"/>
              </a:rPr>
              <a:t>APP</a:t>
            </a:r>
            <a:r>
              <a:rPr lang="zh-CN" altLang="en-US" sz="3200" dirty="0">
                <a:latin typeface="Arial" panose="020B0604020202020204" pitchFamily="34" charset="0"/>
              </a:rPr>
              <a:t>等可供演示的产品，可提前录制实物演示视频或</a:t>
            </a:r>
            <a:r>
              <a:rPr lang="en-US" altLang="zh-CN" sz="3200" dirty="0">
                <a:latin typeface="Arial" panose="020B0604020202020204" pitchFamily="34" charset="0"/>
              </a:rPr>
              <a:t>APP</a:t>
            </a:r>
            <a:r>
              <a:rPr lang="zh-CN" altLang="en-US" sz="3200" dirty="0">
                <a:latin typeface="Arial" panose="020B0604020202020204" pitchFamily="34" charset="0"/>
              </a:rPr>
              <a:t>使用的演示视频，答辩时无需展示，若评委提问环节需要，再进行展示。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TFmZjVlMzA0OWYwMDllOWI4ZmE2MzBiNzdjNzNjN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WPS 演示</Application>
  <PresentationFormat>全屏显示(4:3)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等线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</dc:title>
  <dc:creator>Ricky Xu</dc:creator>
  <cp:lastModifiedBy>罗嘉佳</cp:lastModifiedBy>
  <cp:revision>15</cp:revision>
  <dcterms:created xsi:type="dcterms:W3CDTF">2026-05-12T03:35:56Z</dcterms:created>
  <dcterms:modified xsi:type="dcterms:W3CDTF">2026-05-12T03:35:56Z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2052-12.1.2.23578</vt:lpwstr>
  </property>
  <property fmtid="{D5CDD505-2E9C-101B-9397-08002B2CF9AE}" pid="3" name="ICV">
    <vt:lpwstr>A385ACBFBA7F69A11CA0026A29DDBC54_43</vt:lpwstr>
  </property>
</Properties>
</file>